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296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7,9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30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шквал, град. Ветер южный, юго-западный ночью 9-14 м/с, днем 15-20, порывы 23-28 м/с. Температура воздуха ночью 11-13, 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02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01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5-7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мая, ночью 02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21058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8360</cp:revision>
  <cp:lastPrinted>2021-07-01T03:56:27Z</cp:lastPrinted>
  <dcterms:created xsi:type="dcterms:W3CDTF">2018-03-27T06:03:00Z</dcterms:created>
  <dcterms:modified xsi:type="dcterms:W3CDTF">2026-04-30T08:15:57Z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